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2" r:id="rId3"/>
    <p:sldId id="297" r:id="rId4"/>
    <p:sldId id="326" r:id="rId5"/>
    <p:sldId id="327" r:id="rId6"/>
    <p:sldId id="328" r:id="rId7"/>
    <p:sldId id="300" r:id="rId8"/>
    <p:sldId id="329" r:id="rId9"/>
    <p:sldId id="330" r:id="rId10"/>
    <p:sldId id="331" r:id="rId11"/>
    <p:sldId id="298" r:id="rId12"/>
    <p:sldId id="332" r:id="rId13"/>
    <p:sldId id="333" r:id="rId14"/>
    <p:sldId id="334" r:id="rId15"/>
    <p:sldId id="299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" id="{5FF4629A-0AC5-4BD6-B940-B2D122003B36}">
          <p14:sldIdLst>
            <p14:sldId id="296"/>
            <p14:sldId id="292"/>
            <p14:sldId id="297"/>
            <p14:sldId id="326"/>
            <p14:sldId id="327"/>
            <p14:sldId id="328"/>
            <p14:sldId id="300"/>
            <p14:sldId id="329"/>
            <p14:sldId id="330"/>
            <p14:sldId id="331"/>
            <p14:sldId id="298"/>
            <p14:sldId id="332"/>
            <p14:sldId id="333"/>
            <p14:sldId id="334"/>
            <p14:sldId id="299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7424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7685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2223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0740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3910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278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432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5539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0337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7967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5052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EA59E-B5A5-4098-B8B8-69109A040BB9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C1B7B-F7A3-4DD4-86ED-B5AF0910A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11500" b="1" dirty="0" smtClean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Unit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 </a:t>
            </a:r>
            <a:r>
              <a:rPr lang="en-US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am</a:t>
            </a:r>
            <a:r>
              <a:rPr lang="fr-F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4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He/ she </a:t>
            </a:r>
            <a:r>
              <a:rPr lang="en-US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is</a:t>
            </a: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fr-FR" sz="40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you/ we/they </a:t>
            </a:r>
            <a:r>
              <a:rPr lang="en-US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are</a:t>
            </a:r>
            <a:endParaRPr lang="en-US" sz="4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432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685" y="747423"/>
            <a:ext cx="10841369" cy="5633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</a:t>
            </a:r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tired but I’</a:t>
            </a:r>
            <a:r>
              <a:rPr lang="en-US" sz="1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hungry</a:t>
            </a:r>
            <a:r>
              <a:rPr lang="fr-FR" sz="16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77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82" y="612249"/>
            <a:ext cx="11204323" cy="58741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Lisa </a:t>
            </a:r>
            <a:r>
              <a:rPr lang="en-US" sz="1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n’t interested in the politics</a:t>
            </a:r>
            <a:r>
              <a:rPr lang="fr-FR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1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interested </a:t>
            </a:r>
            <a:r>
              <a:rPr lang="fr-FR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art.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552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562" y="604299"/>
            <a:ext cx="10631829" cy="56992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n’t</a:t>
            </a:r>
            <a:r>
              <a:rPr lang="fr-FR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teacher. He </a:t>
            </a:r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student.</a:t>
            </a:r>
            <a:endParaRPr lang="en-US" sz="1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212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27" y="659958"/>
            <a:ext cx="11180469" cy="5882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fr-FR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people </a:t>
            </a:r>
            <a:r>
              <a:rPr lang="en-US" sz="1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n’t English. They’</a:t>
            </a:r>
            <a:r>
              <a:rPr lang="en-US" sz="1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Australian.</a:t>
            </a:r>
            <a:endParaRPr lang="en-US" sz="13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55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686" y="397565"/>
            <a:ext cx="10782904" cy="6017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It’</a:t>
            </a:r>
            <a:r>
              <a:rPr lang="en-US" sz="1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sunny today, but it </a:t>
            </a:r>
            <a:r>
              <a:rPr lang="en-US" sz="13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n’t </a:t>
            </a:r>
            <a:r>
              <a:rPr lang="fr-FR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warm.</a:t>
            </a:r>
            <a:endParaRPr lang="fr-FR" sz="138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2069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73" y="548640"/>
            <a:ext cx="11958762" cy="618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35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70280" y="628153"/>
            <a:ext cx="10223940" cy="57062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dirty="0" smtClean="0"/>
              <a:t>Thank you, </a:t>
            </a:r>
            <a:r>
              <a:rPr lang="en-US" sz="13800" u="sng" dirty="0" smtClean="0">
                <a:solidFill>
                  <a:srgbClr val="FF0000"/>
                </a:solidFill>
              </a:rPr>
              <a:t>that’s</a:t>
            </a:r>
            <a:r>
              <a:rPr lang="en-US" sz="13800" dirty="0" smtClean="0">
                <a:solidFill>
                  <a:srgbClr val="00B050"/>
                </a:solidFill>
              </a:rPr>
              <a:t> </a:t>
            </a:r>
            <a:r>
              <a:rPr lang="en-US" sz="13800" dirty="0" smtClean="0"/>
              <a:t>very kind of you</a:t>
            </a:r>
            <a:r>
              <a:rPr lang="fr-FR" sz="13800" dirty="0" smtClean="0"/>
              <a:t>.</a:t>
            </a:r>
            <a:endParaRPr lang="en-US" sz="13800" dirty="0" smtClean="0"/>
          </a:p>
        </p:txBody>
      </p:sp>
    </p:spTree>
    <p:extLst>
      <p:ext uri="{BB962C8B-B14F-4D97-AF65-F5344CB8AC3E}">
        <p14:creationId xmlns:p14="http://schemas.microsoft.com/office/powerpoint/2010/main" val="17196170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7987" y="834887"/>
            <a:ext cx="9691203" cy="5189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3800" dirty="0" smtClean="0"/>
              <a:t>Look, </a:t>
            </a:r>
            <a:r>
              <a:rPr lang="en-US" sz="13800" u="sng" dirty="0" smtClean="0">
                <a:solidFill>
                  <a:srgbClr val="FF0000"/>
                </a:solidFill>
              </a:rPr>
              <a:t>there’s</a:t>
            </a:r>
            <a:r>
              <a:rPr lang="fr-FR" sz="13800" dirty="0" smtClean="0"/>
              <a:t> Chris.</a:t>
            </a:r>
          </a:p>
        </p:txBody>
      </p:sp>
    </p:spTree>
    <p:extLst>
      <p:ext uri="{BB962C8B-B14F-4D97-AF65-F5344CB8AC3E}">
        <p14:creationId xmlns:p14="http://schemas.microsoft.com/office/powerpoint/2010/main" val="27719889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0665" y="675861"/>
            <a:ext cx="10665311" cy="5714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u="sng" dirty="0" smtClean="0">
                <a:solidFill>
                  <a:srgbClr val="FF0000"/>
                </a:solidFill>
              </a:rPr>
              <a:t>Here’s</a:t>
            </a:r>
            <a:r>
              <a:rPr lang="en-US" sz="13800" dirty="0" smtClean="0">
                <a:solidFill>
                  <a:srgbClr val="7030A0"/>
                </a:solidFill>
              </a:rPr>
              <a:t> </a:t>
            </a:r>
            <a:r>
              <a:rPr lang="en-US" sz="13800" dirty="0" smtClean="0"/>
              <a:t>your key. Thank you.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2031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short form</a:t>
            </a:r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6557"/>
            <a:ext cx="10515600" cy="3835704"/>
          </a:xfrm>
        </p:spPr>
        <p:txBody>
          <a:bodyPr numCol="2">
            <a:noAutofit/>
          </a:bodyPr>
          <a:lstStyle/>
          <a:p>
            <a:r>
              <a:rPr lang="en-US" sz="7200" dirty="0" smtClean="0"/>
              <a:t>She is</a:t>
            </a:r>
          </a:p>
          <a:p>
            <a:r>
              <a:rPr lang="en-US" sz="7200" dirty="0" smtClean="0"/>
              <a:t>They are</a:t>
            </a:r>
          </a:p>
          <a:p>
            <a:r>
              <a:rPr lang="en-US" sz="7200" dirty="0" smtClean="0"/>
              <a:t>It is not</a:t>
            </a:r>
          </a:p>
          <a:p>
            <a:r>
              <a:rPr lang="en-US" sz="7200" dirty="0" smtClean="0"/>
              <a:t>That is</a:t>
            </a:r>
          </a:p>
          <a:p>
            <a:r>
              <a:rPr lang="en-US" sz="7200" dirty="0" smtClean="0"/>
              <a:t>I am not</a:t>
            </a:r>
          </a:p>
          <a:p>
            <a:r>
              <a:rPr lang="en-US" sz="7200" dirty="0" smtClean="0"/>
              <a:t>You are not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40854109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5582"/>
            <a:ext cx="12115924" cy="5649866"/>
          </a:xfrm>
        </p:spPr>
      </p:pic>
    </p:spTree>
    <p:extLst>
      <p:ext uri="{BB962C8B-B14F-4D97-AF65-F5344CB8AC3E}">
        <p14:creationId xmlns:p14="http://schemas.microsoft.com/office/powerpoint/2010/main" val="18114943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9" y="373076"/>
            <a:ext cx="10515600" cy="1325563"/>
          </a:xfrm>
        </p:spPr>
        <p:txBody>
          <a:bodyPr>
            <a:noAutofit/>
          </a:bodyPr>
          <a:lstStyle/>
          <a:p>
            <a:r>
              <a:rPr lang="en-US" sz="9600" b="1" dirty="0" smtClean="0"/>
              <a:t>Write </a:t>
            </a:r>
            <a:r>
              <a:rPr lang="en-US" sz="9600" b="1" dirty="0" smtClean="0">
                <a:solidFill>
                  <a:srgbClr val="FF0000"/>
                </a:solidFill>
              </a:rPr>
              <a:t>am</a:t>
            </a:r>
            <a:r>
              <a:rPr lang="en-US" sz="9600" b="1" dirty="0" smtClean="0"/>
              <a:t>, </a:t>
            </a:r>
            <a:r>
              <a:rPr lang="en-US" sz="9600" b="1" dirty="0" smtClean="0">
                <a:solidFill>
                  <a:srgbClr val="FF0000"/>
                </a:solidFill>
              </a:rPr>
              <a:t>is</a:t>
            </a:r>
            <a:r>
              <a:rPr lang="en-US" sz="9600" b="1" dirty="0" smtClean="0"/>
              <a:t> or </a:t>
            </a:r>
            <a:r>
              <a:rPr lang="en-US" sz="9600" b="1" dirty="0" smtClean="0">
                <a:solidFill>
                  <a:srgbClr val="FF0000"/>
                </a:solidFill>
              </a:rPr>
              <a:t>are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2043486"/>
            <a:ext cx="10515600" cy="4611756"/>
          </a:xfrm>
        </p:spPr>
        <p:txBody>
          <a:bodyPr>
            <a:noAutofit/>
          </a:bodyPr>
          <a:lstStyle/>
          <a:p>
            <a:r>
              <a:rPr lang="en-US" sz="7200" dirty="0" smtClean="0"/>
              <a:t>The weather ….nice today.</a:t>
            </a:r>
          </a:p>
          <a:p>
            <a:r>
              <a:rPr lang="en-US" sz="7200" dirty="0" smtClean="0"/>
              <a:t>I….not </a:t>
            </a:r>
            <a:r>
              <a:rPr lang="en-US" sz="7200" dirty="0"/>
              <a:t>rich.</a:t>
            </a:r>
          </a:p>
          <a:p>
            <a:r>
              <a:rPr lang="en-US" sz="7200" dirty="0"/>
              <a:t>This bag </a:t>
            </a:r>
            <a:r>
              <a:rPr lang="en-US" sz="7200" dirty="0" smtClean="0"/>
              <a:t>….heavy</a:t>
            </a:r>
            <a:r>
              <a:rPr lang="en-US" sz="7200" dirty="0"/>
              <a:t>.</a:t>
            </a:r>
          </a:p>
          <a:p>
            <a:r>
              <a:rPr lang="en-US" sz="7200" dirty="0"/>
              <a:t>These bags </a:t>
            </a:r>
            <a:r>
              <a:rPr lang="en-US" sz="7200" dirty="0" smtClean="0"/>
              <a:t>…..heavy.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902868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391" y="604299"/>
            <a:ext cx="11510176" cy="5804453"/>
          </a:xfrm>
        </p:spPr>
        <p:txBody>
          <a:bodyPr>
            <a:noAutofit/>
          </a:bodyPr>
          <a:lstStyle/>
          <a:p>
            <a:r>
              <a:rPr lang="en-US" sz="6000" dirty="0" smtClean="0"/>
              <a:t>Look</a:t>
            </a:r>
            <a:r>
              <a:rPr lang="en-US" sz="6000" dirty="0"/>
              <a:t>! There </a:t>
            </a:r>
            <a:r>
              <a:rPr lang="en-US" sz="6000" dirty="0" smtClean="0"/>
              <a:t>…. </a:t>
            </a:r>
            <a:r>
              <a:rPr lang="en-US" sz="6000" dirty="0"/>
              <a:t>Carol.</a:t>
            </a:r>
          </a:p>
          <a:p>
            <a:r>
              <a:rPr lang="en-US" sz="6000" dirty="0"/>
              <a:t>My brother and I </a:t>
            </a:r>
            <a:r>
              <a:rPr lang="en-US" sz="6000" dirty="0" smtClean="0"/>
              <a:t>…. </a:t>
            </a:r>
            <a:r>
              <a:rPr lang="en-US" sz="6000" dirty="0"/>
              <a:t>good tennis players.</a:t>
            </a:r>
          </a:p>
          <a:p>
            <a:r>
              <a:rPr lang="en-US" sz="6000" dirty="0"/>
              <a:t>Emily </a:t>
            </a:r>
            <a:r>
              <a:rPr lang="en-US" sz="6000" dirty="0" smtClean="0"/>
              <a:t>…. </a:t>
            </a:r>
            <a:r>
              <a:rPr lang="en-US" sz="6000" dirty="0"/>
              <a:t>at home. Her children </a:t>
            </a:r>
            <a:r>
              <a:rPr lang="en-US" sz="6000" dirty="0" smtClean="0"/>
              <a:t>….at </a:t>
            </a:r>
            <a:r>
              <a:rPr lang="en-US" sz="6000" dirty="0"/>
              <a:t>school.</a:t>
            </a:r>
          </a:p>
          <a:p>
            <a:r>
              <a:rPr lang="en-US" sz="6000" dirty="0" smtClean="0"/>
              <a:t>I…. </a:t>
            </a:r>
            <a:r>
              <a:rPr lang="en-US" sz="6000" dirty="0"/>
              <a:t>a taxi driver. My </a:t>
            </a:r>
            <a:r>
              <a:rPr lang="en-US" sz="6000" dirty="0" smtClean="0"/>
              <a:t>sister….a nurse.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021739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Complete the sentences</a:t>
            </a:r>
            <a:endParaRPr lang="en-US" sz="7200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08883" y="1462137"/>
            <a:ext cx="1102846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Stave is ill. …. in bed.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I'm not hungry, but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….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thirsty.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Mr. Thomas …. a very old man.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….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98.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chairs aren't beautiful, but 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8"/>
              </a:rPr>
              <a:t>….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comfortable.</a:t>
            </a:r>
            <a:r>
              <a:rPr kumimoji="0" lang="en-US" altLang="en-US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7597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40689" y="466193"/>
            <a:ext cx="1121929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>
                <a:latin typeface="Arial" panose="020B0604020202020204" pitchFamily="34" charset="0"/>
              </a:rPr>
              <a:t>The weather is nice today. </a:t>
            </a:r>
            <a:r>
              <a:rPr lang="en-US" altLang="en-US" sz="5400" dirty="0" smtClean="0">
                <a:latin typeface="Arial" panose="020B0604020202020204" pitchFamily="34" charset="0"/>
              </a:rPr>
              <a:t>…..warm </a:t>
            </a:r>
            <a:r>
              <a:rPr lang="en-US" altLang="en-US" sz="5400" dirty="0">
                <a:latin typeface="Arial" panose="020B0604020202020204" pitchFamily="34" charset="0"/>
              </a:rPr>
              <a:t>and sunny.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 smtClean="0">
                <a:latin typeface="Arial" panose="020B0604020202020204" pitchFamily="34" charset="0"/>
              </a:rPr>
              <a:t>“….. </a:t>
            </a:r>
            <a:r>
              <a:rPr lang="en-US" altLang="en-US" sz="5400" dirty="0">
                <a:latin typeface="Arial" panose="020B0604020202020204" pitchFamily="34" charset="0"/>
              </a:rPr>
              <a:t>late." "No, </a:t>
            </a:r>
            <a:r>
              <a:rPr lang="en-US" altLang="en-US" sz="5400" dirty="0" smtClean="0">
                <a:latin typeface="Arial" panose="020B0604020202020204" pitchFamily="34" charset="0"/>
              </a:rPr>
              <a:t>….. . </a:t>
            </a:r>
            <a:r>
              <a:rPr lang="en-US" altLang="en-US" sz="5400" dirty="0">
                <a:latin typeface="Arial" panose="020B0604020202020204" pitchFamily="34" charset="0"/>
              </a:rPr>
              <a:t>I'm early!"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>
                <a:latin typeface="Arial" panose="020B0604020202020204" pitchFamily="34" charset="0"/>
              </a:rPr>
              <a:t>Catherine isn't at home. </a:t>
            </a:r>
            <a:r>
              <a:rPr lang="en-US" altLang="en-US" sz="5400" dirty="0" smtClean="0">
                <a:latin typeface="Arial" panose="020B0604020202020204" pitchFamily="34" charset="0"/>
              </a:rPr>
              <a:t>….. </a:t>
            </a:r>
            <a:r>
              <a:rPr lang="en-US" altLang="en-US" sz="5400" dirty="0">
                <a:latin typeface="Arial" panose="020B0604020202020204" pitchFamily="34" charset="0"/>
              </a:rPr>
              <a:t>at work.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5400" dirty="0" smtClean="0">
                <a:latin typeface="Arial" panose="020B0604020202020204" pitchFamily="34" charset="0"/>
              </a:rPr>
              <a:t>“….. </a:t>
            </a:r>
            <a:r>
              <a:rPr lang="en-US" altLang="en-US" sz="5400" dirty="0">
                <a:latin typeface="Arial" panose="020B0604020202020204" pitchFamily="34" charset="0"/>
              </a:rPr>
              <a:t>your coat." "Oh, thank you very much."</a:t>
            </a:r>
            <a:endParaRPr kumimoji="0" lang="en-US" alt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528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89" y="970059"/>
            <a:ext cx="10969487" cy="5064981"/>
          </a:xfrm>
        </p:spPr>
        <p:txBody>
          <a:bodyPr>
            <a:noAutofit/>
          </a:bodyPr>
          <a:lstStyle/>
          <a:p>
            <a:pPr lvl="0"/>
            <a:r>
              <a:rPr lang="en-US" alt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Lisa's sentences in </a:t>
            </a:r>
            <a:r>
              <a:rPr lang="en-US" alt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1A; </a:t>
            </a:r>
            <a:r>
              <a:rPr lang="en-US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about yourself</a:t>
            </a:r>
          </a:p>
        </p:txBody>
      </p:sp>
    </p:spTree>
    <p:extLst>
      <p:ext uri="{BB962C8B-B14F-4D97-AF65-F5344CB8AC3E}">
        <p14:creationId xmlns:p14="http://schemas.microsoft.com/office/powerpoint/2010/main" val="1186852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524786" y="518524"/>
            <a:ext cx="11314706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latin typeface="Arial" panose="020B0604020202020204" pitchFamily="34" charset="0"/>
              </a:rPr>
              <a:t> My </a:t>
            </a:r>
            <a:r>
              <a:rPr lang="en-US" altLang="en-US" sz="6600" dirty="0">
                <a:latin typeface="Arial" panose="020B0604020202020204" pitchFamily="34" charset="0"/>
              </a:rPr>
              <a:t>name is </a:t>
            </a:r>
            <a:r>
              <a:rPr lang="en-US" altLang="en-US" sz="6600" dirty="0" smtClean="0">
                <a:latin typeface="Arial" panose="020B0604020202020204" pitchFamily="34" charset="0"/>
              </a:rPr>
              <a:t>….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latin typeface="Arial" panose="020B0604020202020204" pitchFamily="34" charset="0"/>
              </a:rPr>
              <a:t>I'm </a:t>
            </a:r>
            <a:r>
              <a:rPr lang="en-US" altLang="en-US" sz="6600" dirty="0">
                <a:latin typeface="Arial" panose="020B0604020202020204" pitchFamily="34" charset="0"/>
              </a:rPr>
              <a:t>from </a:t>
            </a:r>
            <a:r>
              <a:rPr lang="en-US" altLang="en-US" sz="6600" dirty="0" smtClean="0">
                <a:latin typeface="Arial" panose="020B0604020202020204" pitchFamily="34" charset="0"/>
              </a:rPr>
              <a:t>….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latin typeface="Arial" panose="020B0604020202020204" pitchFamily="34" charset="0"/>
              </a:rPr>
              <a:t>I'm …..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latin typeface="Arial" panose="020B0604020202020204" pitchFamily="34" charset="0"/>
              </a:rPr>
              <a:t>I'm …..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latin typeface="Arial" panose="020B0604020202020204" pitchFamily="34" charset="0"/>
              </a:rPr>
              <a:t>My </a:t>
            </a:r>
            <a:r>
              <a:rPr lang="en-US" altLang="en-US" sz="6600" dirty="0">
                <a:latin typeface="Arial" panose="020B0604020202020204" pitchFamily="34" charset="0"/>
              </a:rPr>
              <a:t>favorite color is </a:t>
            </a:r>
            <a:r>
              <a:rPr lang="en-US" altLang="en-US" sz="6600" dirty="0" smtClean="0">
                <a:latin typeface="Arial" panose="020B0604020202020204" pitchFamily="34" charset="0"/>
              </a:rPr>
              <a:t>…..</a:t>
            </a:r>
            <a:endParaRPr lang="en-US" altLang="en-US" sz="6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6600" dirty="0" smtClean="0">
                <a:latin typeface="Arial" panose="020B0604020202020204" pitchFamily="34" charset="0"/>
              </a:rPr>
              <a:t>I'm </a:t>
            </a:r>
            <a:r>
              <a:rPr lang="en-US" altLang="en-US" sz="6600" dirty="0">
                <a:latin typeface="Arial" panose="020B0604020202020204" pitchFamily="34" charset="0"/>
              </a:rPr>
              <a:t>interested in </a:t>
            </a:r>
            <a:r>
              <a:rPr lang="en-US" altLang="en-US" sz="6600" dirty="0" smtClean="0">
                <a:latin typeface="Arial" panose="020B0604020202020204" pitchFamily="34" charset="0"/>
              </a:rPr>
              <a:t>…..</a:t>
            </a:r>
            <a:endParaRPr lang="en-US" altLang="en-US" sz="6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78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31583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Write sentences for the pictures. Use:</a:t>
            </a:r>
            <a:endParaRPr lang="en-US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7537" y="2496708"/>
            <a:ext cx="10515600" cy="3999507"/>
          </a:xfrm>
        </p:spPr>
        <p:txBody>
          <a:bodyPr numCol="2">
            <a:noAutofit/>
          </a:bodyPr>
          <a:lstStyle/>
          <a:p>
            <a:r>
              <a:rPr lang="en-US" sz="8800" dirty="0" smtClean="0"/>
              <a:t>Angry</a:t>
            </a:r>
          </a:p>
          <a:p>
            <a:r>
              <a:rPr lang="en-US" sz="8800" dirty="0" smtClean="0"/>
              <a:t>Cold</a:t>
            </a:r>
          </a:p>
          <a:p>
            <a:r>
              <a:rPr lang="en-US" sz="8800" dirty="0" smtClean="0"/>
              <a:t>Hot</a:t>
            </a:r>
          </a:p>
          <a:p>
            <a:r>
              <a:rPr lang="en-US" sz="8800" dirty="0" smtClean="0"/>
              <a:t>Hungry</a:t>
            </a:r>
          </a:p>
          <a:p>
            <a:r>
              <a:rPr lang="en-US" sz="8800" dirty="0" smtClean="0"/>
              <a:t>Scared</a:t>
            </a:r>
          </a:p>
          <a:p>
            <a:r>
              <a:rPr lang="en-US" sz="8800" dirty="0" smtClean="0"/>
              <a:t>thirsty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67152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She's thirsty.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951" y="1690688"/>
            <a:ext cx="6843422" cy="4562281"/>
          </a:xfrm>
        </p:spPr>
      </p:pic>
    </p:spTree>
    <p:extLst>
      <p:ext uri="{BB962C8B-B14F-4D97-AF65-F5344CB8AC3E}">
        <p14:creationId xmlns:p14="http://schemas.microsoft.com/office/powerpoint/2010/main" val="860343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They're cold.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833" y="1690688"/>
            <a:ext cx="6272163" cy="4818730"/>
          </a:xfrm>
        </p:spPr>
      </p:pic>
    </p:spTree>
    <p:extLst>
      <p:ext uri="{BB962C8B-B14F-4D97-AF65-F5344CB8AC3E}">
        <p14:creationId xmlns:p14="http://schemas.microsoft.com/office/powerpoint/2010/main" val="3812950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He's </a:t>
            </a:r>
            <a:r>
              <a:rPr lang="en-US" sz="8000" b="1" dirty="0"/>
              <a:t>hot.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67" y="1767691"/>
            <a:ext cx="8658970" cy="4322975"/>
          </a:xfrm>
        </p:spPr>
      </p:pic>
    </p:spTree>
    <p:extLst>
      <p:ext uri="{BB962C8B-B14F-4D97-AF65-F5344CB8AC3E}">
        <p14:creationId xmlns:p14="http://schemas.microsoft.com/office/powerpoint/2010/main" val="16970190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339" y="699714"/>
            <a:ext cx="10634635" cy="58044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cold, can you close the window </a:t>
            </a:r>
            <a:r>
              <a:rPr lang="en-US" sz="1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please?</a:t>
            </a:r>
          </a:p>
        </p:txBody>
      </p:sp>
    </p:spTree>
    <p:extLst>
      <p:ext uri="{BB962C8B-B14F-4D97-AF65-F5344CB8AC3E}">
        <p14:creationId xmlns:p14="http://schemas.microsoft.com/office/powerpoint/2010/main" val="3606296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421" y="1390844"/>
            <a:ext cx="4862885" cy="3809309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 smtClean="0"/>
              <a:t>He's scared.</a:t>
            </a:r>
            <a:endParaRPr lang="en-US" sz="115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50" y="0"/>
            <a:ext cx="5064318" cy="6527942"/>
          </a:xfrm>
        </p:spPr>
      </p:pic>
    </p:spTree>
    <p:extLst>
      <p:ext uri="{BB962C8B-B14F-4D97-AF65-F5344CB8AC3E}">
        <p14:creationId xmlns:p14="http://schemas.microsoft.com/office/powerpoint/2010/main" val="913146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They're hungry.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7" y="1690688"/>
            <a:ext cx="8571505" cy="481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6838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She's angry.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24" y="1582310"/>
            <a:ext cx="7370860" cy="4913906"/>
          </a:xfrm>
        </p:spPr>
      </p:pic>
    </p:spTree>
    <p:extLst>
      <p:ext uri="{BB962C8B-B14F-4D97-AF65-F5344CB8AC3E}">
        <p14:creationId xmlns:p14="http://schemas.microsoft.com/office/powerpoint/2010/main" val="1682538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7866"/>
          </a:xfrm>
        </p:spPr>
        <p:txBody>
          <a:bodyPr>
            <a:normAutofit/>
          </a:bodyPr>
          <a:lstStyle/>
          <a:p>
            <a:r>
              <a:rPr lang="en-US" sz="8800" b="1" dirty="0"/>
              <a:t>Write true sentences, positive or negative. Use is/isn't or are/aren't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87327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29" y="453225"/>
            <a:ext cx="11235193" cy="6233822"/>
          </a:xfrm>
        </p:spPr>
        <p:txBody>
          <a:bodyPr numCol="2">
            <a:normAutofit lnSpcReduction="10000"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it/ hot today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it/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windy today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fr-F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hands/ cold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Brazil/a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big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country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Diamonds</a:t>
            </a:r>
            <a:r>
              <a:rPr lang="fr-F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fr-FR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  <a:r>
              <a:rPr lang="fr-FR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Toronto/in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US.</a:t>
            </a:r>
            <a:endParaRPr lang="fr-FR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08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7866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true sentences. positive or negative. Use I'm/I'm not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694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/>
              <a:t>Write true sentences. positive or negative. Use I'm/I'm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26365"/>
            <a:ext cx="10515600" cy="415058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tired.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hungry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swimmer.</a:t>
            </a:r>
          </a:p>
          <a:p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football.</a:t>
            </a:r>
          </a:p>
        </p:txBody>
      </p:sp>
    </p:spTree>
    <p:extLst>
      <p:ext uri="{BB962C8B-B14F-4D97-AF65-F5344CB8AC3E}">
        <p14:creationId xmlns:p14="http://schemas.microsoft.com/office/powerpoint/2010/main" val="23959827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296" y="453224"/>
            <a:ext cx="10483560" cy="5394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32 years old, my sister is 29.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6983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610" y="675860"/>
            <a:ext cx="10404047" cy="5187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en-US" sz="1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ill, he is in bed</a:t>
            </a:r>
            <a:r>
              <a:rPr lang="fr-FR" sz="16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343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318" y="667910"/>
            <a:ext cx="10396096" cy="53867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6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brother is scared of dogs</a:t>
            </a:r>
            <a:r>
              <a:rPr lang="fr-FR" sz="16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80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340" y="1009815"/>
            <a:ext cx="10849320" cy="522400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</a:t>
            </a:r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 o’clock. You’</a:t>
            </a:r>
            <a:r>
              <a:rPr lang="en-US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</a:t>
            </a:r>
            <a:r>
              <a:rPr lang="en-US" sz="1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late again</a:t>
            </a:r>
            <a:r>
              <a:rPr lang="fr-FR" sz="1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73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419" y="596348"/>
            <a:ext cx="10586927" cy="543448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 and I </a:t>
            </a:r>
            <a:r>
              <a:rPr lang="fr-FR" sz="1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fr-FR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good </a:t>
            </a:r>
            <a:r>
              <a:rPr lang="en-US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fr-FR" sz="1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16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19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730" y="1192695"/>
            <a:ext cx="10833418" cy="43928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FR" sz="1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keys</a:t>
            </a:r>
            <a:r>
              <a:rPr lang="fr-FR" sz="1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3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table</a:t>
            </a:r>
            <a:r>
              <a:rPr lang="fr-FR" sz="13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3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905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430</Words>
  <Application>Microsoft Office PowerPoint</Application>
  <PresentationFormat>Widescreen</PresentationFormat>
  <Paragraphs>76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Algerian</vt:lpstr>
      <vt:lpstr>Arial</vt:lpstr>
      <vt:lpstr>Arial Black</vt:lpstr>
      <vt:lpstr>Calibri</vt:lpstr>
      <vt:lpstr>Calibri Light</vt:lpstr>
      <vt:lpstr>Times New Roman</vt:lpstr>
      <vt:lpstr>Office Theme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Write the short form</vt:lpstr>
      <vt:lpstr>Write am, is or are</vt:lpstr>
      <vt:lpstr>PowerPoint Presentation</vt:lpstr>
      <vt:lpstr>Complete the sentences</vt:lpstr>
      <vt:lpstr>PowerPoint Presentation</vt:lpstr>
      <vt:lpstr>Look at Lisa's sentences in 1A; write sentences about yourself</vt:lpstr>
      <vt:lpstr>PowerPoint Presentation</vt:lpstr>
      <vt:lpstr>Write sentences for the pictures. Use:</vt:lpstr>
      <vt:lpstr>She's thirsty.</vt:lpstr>
      <vt:lpstr>They're cold.</vt:lpstr>
      <vt:lpstr>He's hot.</vt:lpstr>
      <vt:lpstr>He's scared.</vt:lpstr>
      <vt:lpstr>They're hungry.</vt:lpstr>
      <vt:lpstr>She's angry.</vt:lpstr>
      <vt:lpstr>Write true sentences, positive or negative. Use is/isn't or are/aren't</vt:lpstr>
      <vt:lpstr>PowerPoint Presentation</vt:lpstr>
      <vt:lpstr>Write true sentences. positive or negative. Use I'm/I'm not</vt:lpstr>
      <vt:lpstr>Write true sentences. positive or negative. Use I'm/I'm not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continuous (to be+…ing)  present simple</dc:title>
  <dc:creator>ریحانه ابراهیمی</dc:creator>
  <cp:lastModifiedBy>user</cp:lastModifiedBy>
  <cp:revision>80</cp:revision>
  <dcterms:created xsi:type="dcterms:W3CDTF">2021-12-18T09:38:42Z</dcterms:created>
  <dcterms:modified xsi:type="dcterms:W3CDTF">2022-02-19T08:52:13Z</dcterms:modified>
</cp:coreProperties>
</file>